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17B808-33C1-46D9-B187-D9309549D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85D8AC0-932D-4FAA-8624-F4FC2BD81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1D2FA8-0B7D-4A25-9268-BE9AA8FCD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1794FF-AC11-4A9B-9A83-1AB4FF52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F4EFC8-B6B7-4889-B4E5-A6ABBA5A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588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40E496-4555-41AF-B0DF-0201BF455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9201F30-2153-4417-A10E-7741CF39F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E1A4AC-A4BA-438E-A2EB-0600514B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3641FD-105A-41F9-9008-FCD3CE390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12AA48-6D0F-4922-A70A-F24CA528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9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9056A42-8ACA-490D-B8BF-73C8C714F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3C144A-DB86-4B19-BB46-A0772757F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DED38B-A594-453D-B0FA-AAEA89E8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9F4948-85EA-4420-8A9F-A49084F8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9D043F-22AB-4168-837C-18CC124E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54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6D00FE-6F78-440A-AE16-F0BFAD6A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D1FCD6-9A06-4C67-B935-EDD919D3B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3BDB59-93C5-4E11-9657-E20B099BF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15E8D3-70AE-4A5C-A965-5747348B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ACF4DA-4D8D-42A5-9393-B8F534E5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56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1E913F-5C71-4A1F-9B37-BEAA96F9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D9715A-4A04-47DA-A1E3-30A1D1ED4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D74F88-A5AC-4B35-88E9-DE290801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E36A6A-63D1-416B-B3BD-A3C949CCB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2CC163-4C29-4414-9C3A-C3F05FFD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64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88A065-71BA-4F9F-B2A1-0C5AB839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C78755-2BEB-4C71-942A-F5E81B64C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8861D33-F4DA-45AA-B10F-304849D0E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2FAE326-F5DB-4604-85BF-7226D5B6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69CC4C-A545-4018-80D6-A2E167303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DB0600-DA74-49AD-8E24-DD31F82A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35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F4E334-DD49-40EF-932F-D0DD5D4F4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32C4C1-C7CB-4FCB-9D3F-C37455A1D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64DDC7-03AE-44B4-9778-B4BB499F5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3B55654-14F2-45BA-AA30-71E6DEDCE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0D38F3D-365A-4CBB-8EBB-63F426B36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DAB14B0-E6E3-46B6-A4F9-B58CB910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33D962E-5B09-4B46-938A-A1CE4F7BE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C8FD89E-F7BC-4C9F-B5DD-487AC27F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01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CD1AB3-1EA0-41AA-B0B5-A1DA04959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21579D4-1FEC-468B-9E69-87B506AA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51C2365-9DC7-43F3-BA9D-7FD5CD89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A3FE14B-AD54-45C1-9547-ABB4B42D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738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0AE2977-AB04-4BAB-9E70-87AD468A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E2F268-6CAF-456F-BFBD-17CFD601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562EE1-A5B7-4D7B-ACA8-16F8E489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530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7123B-D260-4464-97C4-A3B53D2D0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E5548D-A355-4E72-B165-7F52841F4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62C0CD-ACED-4003-8272-C7CD53869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EFA8B7F-11DC-4697-97E9-BE27A319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5585F0-6569-4429-B7DF-E9E278F0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48C547-23FE-4297-9CFC-5FC9BB34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20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A3E871-8E72-473B-A28C-4F26566E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4F6448F-B8D2-45D9-A4B4-818AC095F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D365AFC-1914-4C4D-A574-5926DEAFB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1717101-AF6D-4B8D-9247-F4F24A42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5EE26EC-AA6B-4064-8546-C78CBA65F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0AAFCE-BFCE-4D5D-9949-080543A8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60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0A2F28B-F7E7-4F06-9FCA-0C0BD61E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51410DC-AB0D-41E2-A083-1297E9522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6466D5-6B96-490A-8C33-CD4E8C22C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7697-BDEB-4E13-81FF-16F5773BF1A4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797491-D0E5-411B-9D07-9EDC84561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FBDE23-7D86-42A8-AD4E-6A4817682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516F6-1F1D-4CD4-8051-EB11753F50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08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5EB88AF-7DD7-43D1-BD0E-9B08C5EF3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458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A1366DC-90DA-4337-94E7-8EBE2CF18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" y="1512982"/>
            <a:ext cx="12192000" cy="2387600"/>
          </a:xfrm>
        </p:spPr>
        <p:txBody>
          <a:bodyPr anchor="ctr">
            <a:normAutofit/>
          </a:bodyPr>
          <a:lstStyle/>
          <a:p>
            <a:r>
              <a:rPr lang="zh-CN" altLang="en-US" sz="7200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杨锺健学术讲座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31B8A14-7E40-4944-A5C0-0AAC0E45B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zh-CN" altLang="en-US" sz="480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第****讲</a:t>
            </a:r>
            <a:endParaRPr lang="zh-CN" altLang="en-US" sz="4800" dirty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8AD0FBF-F0D1-449E-91B4-091A11D07B59}"/>
              </a:ext>
            </a:extLst>
          </p:cNvPr>
          <p:cNvSpPr/>
          <p:nvPr/>
        </p:nvSpPr>
        <p:spPr>
          <a:xfrm>
            <a:off x="4598634" y="859787"/>
            <a:ext cx="7084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“弘扬爱国奋斗精神、建功立业新时代”系列活动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718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楷体</vt:lpstr>
      <vt:lpstr>Arial</vt:lpstr>
      <vt:lpstr>Office 主题​​</vt:lpstr>
      <vt:lpstr>杨锺健学术讲座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“杨钟健学术讲座”系列报告</dc:title>
  <dc:creator>lenovo</dc:creator>
  <cp:lastModifiedBy>王亚东</cp:lastModifiedBy>
  <cp:revision>11</cp:revision>
  <dcterms:created xsi:type="dcterms:W3CDTF">2018-04-27T01:12:38Z</dcterms:created>
  <dcterms:modified xsi:type="dcterms:W3CDTF">2018-11-14T01:37:40Z</dcterms:modified>
</cp:coreProperties>
</file>